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80" d="100"/>
          <a:sy n="80" d="100"/>
        </p:scale>
        <p:origin x="1588" y="48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0785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7215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790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4868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3013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62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89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87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962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12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003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963CB4-D3C4-4890-B22D-50FA655C6E27}" type="datetimeFigureOut">
              <a:rPr lang="zh-CN" altLang="en-US" smtClean="0"/>
              <a:t>2024/5/26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1469F6-496C-4177-892C-69F3A939AA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1900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A624D58-44BD-3FB1-E2CC-A302DED8E3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294" y="369331"/>
            <a:ext cx="1800000" cy="3000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9C8D0CC-324E-7D7B-F935-1BA5350BFE6C}"/>
              </a:ext>
            </a:extLst>
          </p:cNvPr>
          <p:cNvSpPr txBox="1"/>
          <p:nvPr/>
        </p:nvSpPr>
        <p:spPr>
          <a:xfrm>
            <a:off x="0" y="0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CAA3302-D0DB-C3E5-72E1-DA8B6EB18AAA}"/>
              </a:ext>
            </a:extLst>
          </p:cNvPr>
          <p:cNvSpPr txBox="1"/>
          <p:nvPr/>
        </p:nvSpPr>
        <p:spPr>
          <a:xfrm flipV="1">
            <a:off x="404644" y="806945"/>
            <a:ext cx="338554" cy="171777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en-US" altLang="zh-CN" sz="1000" dirty="0">
                <a:latin typeface="Arial" panose="020B0604020202020204" pitchFamily="34" charset="0"/>
                <a:cs typeface="Arial" panose="020B0604020202020204" pitchFamily="34" charset="0"/>
              </a:rPr>
              <a:t>Relative </a:t>
            </a:r>
            <a:r>
              <a:rPr lang="en-US" altLang="zh-CN" sz="1000" i="1" dirty="0">
                <a:latin typeface="Arial" panose="020B0604020202020204" pitchFamily="34" charset="0"/>
                <a:cs typeface="Arial" panose="020B0604020202020204" pitchFamily="34" charset="0"/>
              </a:rPr>
              <a:t>PDLIM1</a:t>
            </a:r>
            <a:r>
              <a:rPr lang="en-US" altLang="zh-CN" sz="1000" dirty="0">
                <a:latin typeface="Arial" panose="020B0604020202020204" pitchFamily="34" charset="0"/>
                <a:cs typeface="Arial" panose="020B0604020202020204" pitchFamily="34" charset="0"/>
              </a:rPr>
              <a:t> Expression</a:t>
            </a:r>
            <a:endParaRPr lang="zh-CN" altLang="en-US" sz="1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311493F-F541-8E8A-3B47-8CE46AA60BB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679" y="401990"/>
            <a:ext cx="2880000" cy="293468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08CB686-74D9-1FE7-704F-8AE862CA1BF7}"/>
              </a:ext>
            </a:extLst>
          </p:cNvPr>
          <p:cNvSpPr txBox="1"/>
          <p:nvPr/>
        </p:nvSpPr>
        <p:spPr>
          <a:xfrm>
            <a:off x="3428169" y="0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43724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387</TotalTime>
  <Words>5</Words>
  <PresentationFormat>A4 纸张(210x297 毫米)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2024-05-26T01:51:16Z</dcterms:created>
  <dcterms:modified xsi:type="dcterms:W3CDTF">2024-05-26T08:18:44Z</dcterms:modified>
</cp:coreProperties>
</file>

<file path=docProps/thumbnail.jpeg>
</file>